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67" r:id="rId3"/>
    <p:sldId id="268" r:id="rId4"/>
    <p:sldId id="297" r:id="rId5"/>
    <p:sldId id="29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65" d="100"/>
          <a:sy n="65" d="100"/>
        </p:scale>
        <p:origin x="145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73346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784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398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622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822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51708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345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53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10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411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46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6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499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audio" Target="../media/media4.mp3"/><Relationship Id="rId1" Type="http://schemas.microsoft.com/office/2007/relationships/media" Target="../media/media4.mp3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14400" y="758952"/>
            <a:ext cx="7452360" cy="5108448"/>
          </a:xfrm>
        </p:spPr>
        <p:txBody>
          <a:bodyPr>
            <a:noAutofit/>
          </a:bodyPr>
          <a:lstStyle/>
          <a:p>
            <a:pPr algn="ctr">
              <a:lnSpc>
                <a:spcPct val="200000"/>
              </a:lnSpc>
            </a:pP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By</a:t>
            </a:r>
            <a:b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F. </a:t>
            </a:r>
            <a:r>
              <a:rPr lang="en-US" sz="32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Ghavipanjeh</a:t>
            </a:r>
            <a:r>
              <a:rPr lang="en-US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en-US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en-US" sz="3200" b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en-US" sz="3200" b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en-US" sz="32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fghavipanjeh@gmail.com</a:t>
            </a:r>
            <a:r>
              <a:rPr lang="fa-IR" sz="8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fa-IR" sz="8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2393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spc="0" dirty="0" smtClean="0">
                <a:ln w="10160">
                  <a:solidFill>
                    <a:schemeClr val="accent5"/>
                  </a:solidFill>
                  <a:prstDash val="solid"/>
                </a:ln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fast</a:t>
            </a:r>
            <a:endParaRPr lang="en-US" dirty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036671"/>
            <a:ext cx="6096000" cy="4556759"/>
          </a:xfrm>
        </p:spPr>
      </p:pic>
      <p:cxnSp>
        <p:nvCxnSpPr>
          <p:cNvPr id="5" name="Straight Arrow Connector 4"/>
          <p:cNvCxnSpPr/>
          <p:nvPr/>
        </p:nvCxnSpPr>
        <p:spPr>
          <a:xfrm>
            <a:off x="3276600" y="1371600"/>
            <a:ext cx="457200" cy="457200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7" name="fast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238250" y="528863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467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8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spc="0" dirty="0">
                <a:ln w="10160">
                  <a:solidFill>
                    <a:schemeClr val="accent5"/>
                  </a:solidFill>
                  <a:prstDash val="solid"/>
                </a:ln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slow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036672"/>
            <a:ext cx="6096000" cy="4525928"/>
          </a:xfrm>
        </p:spPr>
      </p:pic>
      <p:cxnSp>
        <p:nvCxnSpPr>
          <p:cNvPr id="5" name="Straight Arrow Connector 4"/>
          <p:cNvCxnSpPr/>
          <p:nvPr/>
        </p:nvCxnSpPr>
        <p:spPr>
          <a:xfrm>
            <a:off x="6324600" y="1600200"/>
            <a:ext cx="457200" cy="457200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6" name="slow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238250" y="52578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784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6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spc="0" dirty="0">
                <a:ln w="10160">
                  <a:solidFill>
                    <a:schemeClr val="accent5"/>
                  </a:solidFill>
                  <a:prstDash val="solid"/>
                </a:ln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long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2485" y="360438"/>
            <a:ext cx="6101515" cy="5887961"/>
          </a:xfrm>
        </p:spPr>
      </p:pic>
      <p:cxnSp>
        <p:nvCxnSpPr>
          <p:cNvPr id="5" name="Straight Arrow Connector 4"/>
          <p:cNvCxnSpPr/>
          <p:nvPr/>
        </p:nvCxnSpPr>
        <p:spPr>
          <a:xfrm>
            <a:off x="3200400" y="685800"/>
            <a:ext cx="457200" cy="457200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3" name="long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238250" y="52578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375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4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spc="0" dirty="0">
                <a:ln w="10160">
                  <a:solidFill>
                    <a:schemeClr val="accent5"/>
                  </a:solidFill>
                  <a:prstDash val="solid"/>
                </a:ln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short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2484" y="360439"/>
            <a:ext cx="6101515" cy="5887961"/>
          </a:xfrm>
        </p:spPr>
      </p:pic>
      <p:cxnSp>
        <p:nvCxnSpPr>
          <p:cNvPr id="5" name="Straight Arrow Connector 4"/>
          <p:cNvCxnSpPr/>
          <p:nvPr/>
        </p:nvCxnSpPr>
        <p:spPr>
          <a:xfrm>
            <a:off x="6172200" y="990600"/>
            <a:ext cx="457200" cy="457200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3" name="short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238250" y="52578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780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0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191</TotalTime>
  <Words>13</Words>
  <Application>Microsoft Office PowerPoint</Application>
  <PresentationFormat>On-screen Show (4:3)</PresentationFormat>
  <Paragraphs>5</Paragraphs>
  <Slides>5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Times New Roman</vt:lpstr>
      <vt:lpstr>Retrospect</vt:lpstr>
      <vt:lpstr>By F. Ghavipanjeh  fghavipanjeh@gmail.com </vt:lpstr>
      <vt:lpstr>fast</vt:lpstr>
      <vt:lpstr>slow</vt:lpstr>
      <vt:lpstr>long</vt:lpstr>
      <vt:lpstr>short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CLICK</dc:creator>
  <cp:lastModifiedBy>CLICK</cp:lastModifiedBy>
  <cp:revision>35</cp:revision>
  <dcterms:created xsi:type="dcterms:W3CDTF">2006-08-16T00:00:00Z</dcterms:created>
  <dcterms:modified xsi:type="dcterms:W3CDTF">2023-05-27T18:58:46Z</dcterms:modified>
</cp:coreProperties>
</file>